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8EBAF4-B248-B1FD-3D5E-1CAFBCE36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3B0920-D308-A440-5C9A-F8AB40F755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138AE-2F93-02D4-733A-D69BBC72B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6822A-39CF-4037-8D54-F3D5D47E3CF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35969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83EA88-C5C6-20C7-A4B2-F9F908CF0B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37E59B-DCE2-2A6F-6E4C-5E79B848B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E51BBE-922D-BDC1-28CE-F1726A862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C2DFC4-7F64-4500-8923-289B8199A68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43479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8E3B0C-EA3B-9F4E-4DD1-38DDD57C7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7AACFC-0712-89BF-0351-DBB6B7D26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CC7D88-BBCA-A816-69E0-F9FB7B8A0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B0C9C-B984-4F6B-BEE3-AED3A8FA5AE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77865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7290F0-D6E0-3CD9-E998-451C6D540D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43C593-4479-69BD-BADE-9E39D896DA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3AEC88-F2EA-8B12-ADEA-EF3D3AB592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491D2A-52FC-4382-A5BC-4F73AC58C45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69632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CD5566-FF8E-2C96-77F3-767D66B65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82C202-1097-7418-EBC2-F96C45ABC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29AAC4-0162-DED9-2640-F68281DF22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FB9DAC-63D9-4CC6-B848-64A488054C7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78392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CA0EF61-FC8F-A496-0481-E4358DCC5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46D15B7-3F49-DC9E-2D61-CE224EDEB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F9D8565-A52D-968E-0B34-6BE756099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23C514-07B0-4717-A631-5E6FA7D37C6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26835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602D997C-8355-2505-CBB4-F364E91C3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4E6824A-475C-8225-F055-03A37F3E38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29AC70A-1FE6-91B3-0A4C-FADA314EA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52EAB-B92A-4551-89EB-0514FF7343A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54401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6C3CA83-FFEC-38AF-8715-332D8537B7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93B50FA-2B46-B89F-8E0E-A71C8092E7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07B2465-FB85-6D2F-1D00-5B434BAD5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EB875-6A1B-49C6-A414-E9E329EF8D0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59977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6438759-C2CE-E6CB-74D9-F7E9C2FA0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4CE792B-9DA5-4B4D-0D70-5265796106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B734C02-CB35-CDD3-29B5-F2DA1F8D0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18018-685A-4E29-97AA-68989E44778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08160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5ADA0D9-1672-B717-A307-9D49F3FAC7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926A4B1-33BB-196D-24E2-FAAEFC4C8F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DA4A13A-E372-9EF1-FF96-5D1C8AD11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FAAE0A-E5BC-46D7-95C5-84FA4188A96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54989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A35C91C-750D-ED04-5C2C-5A4E9ED42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6216E5B-714E-7951-BBD8-FE4B1010BD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B8FDAE0-A89A-6816-35E5-66293A612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C98EFB-1C9A-41DB-88AB-B77B0527E6F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30610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8780173-224D-DA7D-5A2A-9AA1E5BB0FA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3B80092-2641-2DB2-21F7-142FAB3EB8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AA81C1-4B64-28D6-1C93-9D2B3B3079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C0F7C1-F61C-AE74-C92D-B8E0751102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F4D6B1-DF14-0468-CDB7-29B0EF43FB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ABAEE48-0765-4B1F-A0D9-934ADD098AA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FF342E77-E9DE-7672-14DA-DEF77110773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063750" y="1341438"/>
            <a:ext cx="8458200" cy="3671887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3600"/>
              <a:t>Ask! Ask! Ask! and it shall be given;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3600"/>
              <a:t>Seek! Seek! Seek! and you're sure to find;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3600"/>
              <a:t>Knock! Knock! Knock! and the door 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3600"/>
              <a:t>will open,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3600"/>
              <a:t>For God! God! God! is so good and kind, O yes,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B4027D23-DB84-3FC7-ACA2-1E8C41616AD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66900" y="981075"/>
            <a:ext cx="8458200" cy="40227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So ask! Ask! Ask! and it shall be given;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Seek! Seek! Seek! and you're sure to find;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Knock! Knock! Knock! and the door will open,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For God! God! God! is so good and kind.</a:t>
            </a:r>
          </a:p>
        </p:txBody>
      </p:sp>
      <p:sp>
        <p:nvSpPr>
          <p:cNvPr id="3075" name="Rectangle 1">
            <a:extLst>
              <a:ext uri="{FF2B5EF4-FFF2-40B4-BE49-F238E27FC236}">
                <a16:creationId xmlns:a16="http://schemas.microsoft.com/office/drawing/2014/main" id="{EAC18A3D-B6C0-530B-8DE8-78D1FCA860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661025"/>
            <a:ext cx="489585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000"/>
              <a:t>CCLI Song # 1662879</a:t>
            </a:r>
          </a:p>
          <a:p>
            <a:pPr eaLnBrk="1" hangingPunct="1"/>
            <a:r>
              <a:rPr lang="en-AU" altLang="en-US" sz="1000"/>
              <a:t>John Gowans | John Larsson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000"/>
              <a:t>© 1975 Salvationist Publishing &amp; Supplies Ltd. (Admin. by CopyCare Pacific Pty. Ltd.)</a:t>
            </a:r>
          </a:p>
          <a:p>
            <a:pPr eaLnBrk="1" hangingPunct="1"/>
            <a:r>
              <a:rPr lang="en-AU" altLang="en-US" sz="1000" i="1"/>
              <a:t>For use solely with the SongSelect® </a:t>
            </a:r>
            <a:r>
              <a:rPr lang="en-AU" altLang="en-US" sz="1000" i="1">
                <a:hlinkClick r:id="rId2"/>
              </a:rPr>
              <a:t>Terms of Use</a:t>
            </a:r>
            <a:r>
              <a:rPr lang="en-AU" altLang="en-US" sz="1000" i="1"/>
              <a:t>. All rights reserved. </a:t>
            </a:r>
            <a:r>
              <a:rPr lang="en-AU" altLang="en-US" sz="1000" i="1">
                <a:hlinkClick r:id="rId3"/>
              </a:rPr>
              <a:t>www.ccli.com</a:t>
            </a:r>
            <a:endParaRPr lang="en-AU" altLang="en-US" sz="1000" i="1"/>
          </a:p>
          <a:p>
            <a:pPr eaLnBrk="1" hangingPunct="1"/>
            <a:r>
              <a:rPr lang="en-AU" altLang="en-US" sz="1000"/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152</Words>
  <Application>Microsoft Office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Calibri</vt:lpstr>
      <vt:lpstr>Arial</vt:lpstr>
      <vt:lpstr>Calibri Light</vt:lpstr>
      <vt:lpstr>Wingdings</vt:lpstr>
      <vt:lpstr>Office Theme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5. Ask! Ask! Ask! And It Shall Be Given</dc:title>
  <dc:creator>E. Langley Smith</dc:creator>
  <cp:lastModifiedBy>Narelle Wheaton</cp:lastModifiedBy>
  <cp:revision>2</cp:revision>
  <dcterms:created xsi:type="dcterms:W3CDTF">2001-03-07T11:14:15Z</dcterms:created>
  <dcterms:modified xsi:type="dcterms:W3CDTF">2023-07-26T07:56:42Z</dcterms:modified>
</cp:coreProperties>
</file>